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60" r:id="rId5"/>
    <p:sldId id="261" r:id="rId6"/>
    <p:sldId id="262" r:id="rId7"/>
    <p:sldId id="273" r:id="rId8"/>
    <p:sldId id="263" r:id="rId9"/>
    <p:sldId id="264" r:id="rId10"/>
    <p:sldId id="266" r:id="rId11"/>
    <p:sldId id="267" r:id="rId12"/>
    <p:sldId id="268" r:id="rId13"/>
    <p:sldId id="269" r:id="rId14"/>
    <p:sldId id="274" r:id="rId15"/>
    <p:sldId id="271" r:id="rId16"/>
  </p:sldIdLst>
  <p:sldSz cx="9144000" cy="6858000" type="screen4x3"/>
  <p:notesSz cx="6797675" cy="99266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5965" autoAdjust="0"/>
  </p:normalViewPr>
  <p:slideViewPr>
    <p:cSldViewPr>
      <p:cViewPr varScale="1">
        <p:scale>
          <a:sx n="70" d="100"/>
          <a:sy n="70" d="100"/>
        </p:scale>
        <p:origin x="-117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2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ea typeface="ＭＳ Ｐゴシック" pitchFamily="50" charset="-128"/>
              </a:defRPr>
            </a:lvl1pPr>
          </a:lstStyle>
          <a:p>
            <a:pPr>
              <a:defRPr/>
            </a:pPr>
            <a:fld id="{8B148631-A6B7-48C4-9232-149566A7ABE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56733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B0B6770C-060E-4002-BA9C-84C247FBCE0F}" type="slidenum">
              <a:rPr lang="en-US" altLang="ja-JP"/>
              <a:pPr eaLnBrk="1" hangingPunct="1"/>
              <a:t>1</a:t>
            </a:fld>
            <a:endParaRPr lang="en-US" altLang="ja-JP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ja-JP" smtClean="0">
                <a:ea typeface="ＭＳ Ｐ明朝" charset="-128"/>
              </a:rPr>
              <a:t>To the users:</a:t>
            </a:r>
          </a:p>
          <a:p>
            <a:pPr eaLnBrk="1" hangingPunct="1"/>
            <a:r>
              <a:rPr lang="en-US" altLang="ja-JP" smtClean="0">
                <a:ea typeface="ＭＳ Ｐ明朝" charset="-128"/>
              </a:rPr>
              <a:t>Please click when you see (click) in this scinario.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7B129E1F-956A-44C1-B6CD-6DA84B76DC13}" type="slidenum">
              <a:rPr lang="en-US" altLang="ja-JP"/>
              <a:pPr eaLnBrk="1" hangingPunct="1"/>
              <a:t>10</a:t>
            </a:fld>
            <a:endParaRPr lang="en-US" altLang="ja-JP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GB" altLang="ja-JP" i="1" smtClean="0">
                <a:ea typeface="ＭＳ Ｐ明朝" charset="-128"/>
              </a:rPr>
              <a:t>Isshoni hipparimasu.</a:t>
            </a:r>
          </a:p>
          <a:p>
            <a:pPr eaLnBrk="1" hangingPunct="1"/>
            <a:r>
              <a:rPr lang="en-GB" altLang="ja-JP" i="1" smtClean="0">
                <a:ea typeface="ＭＳ Ｐ明朝" charset="-128"/>
              </a:rPr>
              <a:t>‘Ichi, ni, san!’ </a:t>
            </a:r>
            <a:r>
              <a:rPr lang="en-GB" altLang="ja-JP" smtClean="0">
                <a:ea typeface="ＭＳ Ｐ明朝" charset="-128"/>
              </a:rPr>
              <a:t>(click)</a:t>
            </a:r>
          </a:p>
          <a:p>
            <a:pPr eaLnBrk="1" hangingPunct="1"/>
            <a:r>
              <a:rPr lang="en-GB" altLang="ja-JP" i="1" smtClean="0">
                <a:ea typeface="ＭＳ Ｐ明朝" charset="-128"/>
              </a:rPr>
              <a:t>Demo, nukemasen.</a:t>
            </a:r>
          </a:p>
          <a:p>
            <a:pPr eaLnBrk="1" hangingPunct="1"/>
            <a:endParaRPr lang="ja-JP" altLang="en-GB" i="1" smtClean="0">
              <a:ea typeface="ＭＳ Ｐ明朝" charset="-128"/>
            </a:endParaRPr>
          </a:p>
          <a:p>
            <a:pPr eaLnBrk="1" hangingPunct="1"/>
            <a:r>
              <a:rPr lang="ja-JP" altLang="en-US" smtClean="0">
                <a:ea typeface="ＭＳ Ｐ明朝" charset="-128"/>
              </a:rPr>
              <a:t>いっしょに ひっぱります。</a:t>
            </a:r>
          </a:p>
          <a:p>
            <a:pPr eaLnBrk="1" hangingPunct="1"/>
            <a:r>
              <a:rPr lang="ja-JP" altLang="en-US" smtClean="0">
                <a:ea typeface="ＭＳ Ｐ明朝" charset="-128"/>
              </a:rPr>
              <a:t>「いち、に、さん</a:t>
            </a:r>
            <a:r>
              <a:rPr lang="en-US" altLang="ja-JP" smtClean="0">
                <a:ea typeface="ＭＳ Ｐ明朝" charset="-128"/>
              </a:rPr>
              <a:t>!</a:t>
            </a:r>
            <a:r>
              <a:rPr lang="ja-JP" altLang="en-US" smtClean="0">
                <a:ea typeface="ＭＳ Ｐ明朝" charset="-128"/>
              </a:rPr>
              <a:t>」</a:t>
            </a:r>
          </a:p>
          <a:p>
            <a:pPr eaLnBrk="1" hangingPunct="1"/>
            <a:r>
              <a:rPr lang="ja-JP" altLang="en-US" smtClean="0">
                <a:ea typeface="ＭＳ Ｐ明朝" charset="-128"/>
              </a:rPr>
              <a:t>でも、ぬけません。</a:t>
            </a:r>
          </a:p>
          <a:p>
            <a:pPr eaLnBrk="1" hangingPunct="1"/>
            <a:endParaRPr lang="ja-JP" altLang="en-GB" i="1" smtClean="0">
              <a:ea typeface="ＭＳ Ｐ明朝" charset="-128"/>
            </a:endParaRPr>
          </a:p>
          <a:p>
            <a:pPr eaLnBrk="1" hangingPunct="1"/>
            <a:r>
              <a:rPr lang="en-GB" altLang="ja-JP" i="1" smtClean="0">
                <a:ea typeface="ＭＳ Ｐ明朝" charset="-128"/>
              </a:rPr>
              <a:t>They pull (the leaf) together. </a:t>
            </a:r>
          </a:p>
          <a:p>
            <a:pPr eaLnBrk="1" hangingPunct="1"/>
            <a:r>
              <a:rPr lang="en-GB" altLang="ja-JP" i="1" smtClean="0">
                <a:ea typeface="ＭＳ Ｐ明朝" charset="-128"/>
              </a:rPr>
              <a:t>‘One, two, three!’</a:t>
            </a:r>
          </a:p>
          <a:p>
            <a:pPr eaLnBrk="1" hangingPunct="1"/>
            <a:r>
              <a:rPr lang="en-GB" altLang="ja-JP" i="1" smtClean="0">
                <a:ea typeface="ＭＳ Ｐ明朝" charset="-128"/>
              </a:rPr>
              <a:t>But, it doesn’t come out.</a:t>
            </a:r>
            <a:endParaRPr lang="en-US" altLang="ja-JP" i="1" smtClean="0">
              <a:ea typeface="ＭＳ Ｐ明朝" charset="-12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6FFFBDB0-091F-4A84-9202-BEF4C172AFB1}" type="slidenum">
              <a:rPr lang="en-US" altLang="ja-JP"/>
              <a:pPr eaLnBrk="1" hangingPunct="1"/>
              <a:t>11</a:t>
            </a:fld>
            <a:endParaRPr lang="en-US" altLang="ja-JP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ja-JP" altLang="en-GB" i="1" smtClean="0">
                <a:ea typeface="ＭＳ Ｐ明朝" charset="-128"/>
              </a:rPr>
              <a:t>‘</a:t>
            </a:r>
            <a:r>
              <a:rPr lang="en-GB" altLang="ja-JP" i="1" smtClean="0">
                <a:ea typeface="ＭＳ Ｐ明朝" charset="-128"/>
              </a:rPr>
              <a:t>Sumimasen!’ </a:t>
            </a:r>
            <a:r>
              <a:rPr lang="en-US" altLang="ja-JP" smtClean="0">
                <a:ea typeface="ＭＳ Ｐ明朝" charset="-128"/>
              </a:rPr>
              <a:t>(click, click)</a:t>
            </a:r>
          </a:p>
          <a:p>
            <a:pPr eaLnBrk="1" hangingPunct="1"/>
            <a:r>
              <a:rPr lang="ja-JP" altLang="en-US" smtClean="0">
                <a:ea typeface="ＭＳ Ｐ明朝" charset="-128"/>
              </a:rPr>
              <a:t>「すみません</a:t>
            </a:r>
            <a:r>
              <a:rPr lang="en-US" altLang="ja-JP" smtClean="0">
                <a:ea typeface="ＭＳ Ｐ明朝" charset="-128"/>
              </a:rPr>
              <a:t>!</a:t>
            </a:r>
            <a:r>
              <a:rPr lang="ja-JP" altLang="en-US" smtClean="0">
                <a:ea typeface="ＭＳ Ｐ明朝" charset="-128"/>
              </a:rPr>
              <a:t>」</a:t>
            </a:r>
          </a:p>
          <a:p>
            <a:pPr eaLnBrk="1" hangingPunct="1"/>
            <a:r>
              <a:rPr lang="ja-JP" altLang="en-US" smtClean="0">
                <a:ea typeface="ＭＳ Ｐ明朝" charset="-128"/>
              </a:rPr>
              <a:t> </a:t>
            </a:r>
            <a:r>
              <a:rPr lang="ja-JP" altLang="en-GB" i="1" smtClean="0">
                <a:ea typeface="ＭＳ Ｐ明朝" charset="-128"/>
              </a:rPr>
              <a:t>‘</a:t>
            </a:r>
            <a:r>
              <a:rPr lang="en-GB" altLang="ja-JP" i="1" smtClean="0">
                <a:ea typeface="ＭＳ Ｐ明朝" charset="-128"/>
              </a:rPr>
              <a:t>Excuse me!’</a:t>
            </a:r>
            <a:endParaRPr lang="en-US" altLang="ja-JP" i="1" smtClean="0">
              <a:ea typeface="ＭＳ Ｐ明朝" charset="-128"/>
            </a:endParaRPr>
          </a:p>
          <a:p>
            <a:pPr eaLnBrk="1" hangingPunct="1"/>
            <a:endParaRPr lang="en-US" altLang="ja-JP" smtClean="0">
              <a:ea typeface="ＭＳ Ｐ明朝" charset="-128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C9B5D65C-FAA8-40F9-8C07-BD516EF048D7}" type="slidenum">
              <a:rPr lang="en-US" altLang="ja-JP"/>
              <a:pPr eaLnBrk="1" hangingPunct="1"/>
              <a:t>12</a:t>
            </a:fld>
            <a:endParaRPr lang="en-US" altLang="ja-JP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ja-JP" altLang="en-GB" i="1" smtClean="0">
                <a:ea typeface="ＭＳ Ｐ明朝" charset="-128"/>
              </a:rPr>
              <a:t>‘</a:t>
            </a:r>
            <a:r>
              <a:rPr lang="en-GB" altLang="ja-JP" i="1" smtClean="0">
                <a:ea typeface="ＭＳ Ｐ明朝" charset="-128"/>
              </a:rPr>
              <a:t>Hai!’ </a:t>
            </a:r>
            <a:r>
              <a:rPr lang="en-GB" altLang="ja-JP" smtClean="0">
                <a:ea typeface="ＭＳ Ｐ明朝" charset="-128"/>
              </a:rPr>
              <a:t>(click)</a:t>
            </a:r>
            <a:endParaRPr lang="en-GB" altLang="ja-JP" i="1" smtClean="0">
              <a:ea typeface="ＭＳ Ｐ明朝" charset="-128"/>
            </a:endParaRPr>
          </a:p>
          <a:p>
            <a:pPr eaLnBrk="1" hangingPunct="1"/>
            <a:r>
              <a:rPr lang="en-GB" altLang="ja-JP" i="1" smtClean="0">
                <a:ea typeface="ＭＳ Ｐ明朝" charset="-128"/>
              </a:rPr>
              <a:t>Neko desu. Kuroi neko desu. </a:t>
            </a:r>
          </a:p>
          <a:p>
            <a:pPr eaLnBrk="1" hangingPunct="1"/>
            <a:r>
              <a:rPr lang="en-GB" altLang="ja-JP" i="1" smtClean="0">
                <a:ea typeface="ＭＳ Ｐ明朝" charset="-128"/>
              </a:rPr>
              <a:t>‘Nyaa, nyaa’ </a:t>
            </a:r>
            <a:r>
              <a:rPr lang="en-GB" altLang="ja-JP" smtClean="0">
                <a:ea typeface="ＭＳ Ｐ明朝" charset="-128"/>
              </a:rPr>
              <a:t>(click)</a:t>
            </a:r>
            <a:endParaRPr lang="en-GB" altLang="ja-JP" i="1" smtClean="0">
              <a:ea typeface="ＭＳ Ｐ明朝" charset="-128"/>
            </a:endParaRPr>
          </a:p>
          <a:p>
            <a:pPr eaLnBrk="1" hangingPunct="1"/>
            <a:r>
              <a:rPr lang="en-GB" altLang="ja-JP" i="1" smtClean="0">
                <a:ea typeface="ＭＳ Ｐ明朝" charset="-128"/>
              </a:rPr>
              <a:t>Neko wa arukimasu.</a:t>
            </a:r>
          </a:p>
          <a:p>
            <a:pPr eaLnBrk="1" hangingPunct="1"/>
            <a:endParaRPr lang="en-US" altLang="ja-JP" smtClean="0">
              <a:ea typeface="ＭＳ Ｐ明朝" charset="-128"/>
            </a:endParaRPr>
          </a:p>
          <a:p>
            <a:pPr eaLnBrk="1" hangingPunct="1"/>
            <a:r>
              <a:rPr lang="ja-JP" altLang="en-US" smtClean="0">
                <a:ea typeface="ＭＳ Ｐ明朝" charset="-128"/>
              </a:rPr>
              <a:t>「はい。」</a:t>
            </a:r>
          </a:p>
          <a:p>
            <a:pPr eaLnBrk="1" hangingPunct="1"/>
            <a:r>
              <a:rPr lang="ja-JP" altLang="en-US" smtClean="0">
                <a:ea typeface="ＭＳ Ｐ明朝" charset="-128"/>
              </a:rPr>
              <a:t>ねこです。くろい ねこです。</a:t>
            </a:r>
          </a:p>
          <a:p>
            <a:pPr eaLnBrk="1" hangingPunct="1"/>
            <a:r>
              <a:rPr lang="ja-JP" altLang="en-US" smtClean="0">
                <a:ea typeface="ＭＳ Ｐ明朝" charset="-128"/>
              </a:rPr>
              <a:t>「ニャーニャー。」</a:t>
            </a:r>
          </a:p>
          <a:p>
            <a:pPr eaLnBrk="1" hangingPunct="1"/>
            <a:r>
              <a:rPr lang="ja-JP" altLang="en-US" smtClean="0">
                <a:ea typeface="ＭＳ Ｐ明朝" charset="-128"/>
              </a:rPr>
              <a:t>ねこは あるきます。</a:t>
            </a:r>
          </a:p>
          <a:p>
            <a:pPr eaLnBrk="1" hangingPunct="1"/>
            <a:endParaRPr lang="ja-JP" altLang="en-GB" i="1" smtClean="0">
              <a:ea typeface="ＭＳ Ｐ明朝" charset="-128"/>
            </a:endParaRPr>
          </a:p>
          <a:p>
            <a:pPr eaLnBrk="1" hangingPunct="1"/>
            <a:r>
              <a:rPr lang="ja-JP" altLang="en-GB" i="1" smtClean="0">
                <a:ea typeface="ＭＳ Ｐ明朝" charset="-128"/>
              </a:rPr>
              <a:t>‘</a:t>
            </a:r>
            <a:r>
              <a:rPr lang="en-GB" altLang="ja-JP" i="1" smtClean="0">
                <a:ea typeface="ＭＳ Ｐ明朝" charset="-128"/>
              </a:rPr>
              <a:t>Yes!’</a:t>
            </a:r>
          </a:p>
          <a:p>
            <a:pPr eaLnBrk="1" hangingPunct="1"/>
            <a:r>
              <a:rPr lang="en-GB" altLang="ja-JP" i="1" smtClean="0">
                <a:ea typeface="ＭＳ Ｐ明朝" charset="-128"/>
              </a:rPr>
              <a:t>It’s a cat, a black cat. </a:t>
            </a:r>
          </a:p>
          <a:p>
            <a:pPr eaLnBrk="1" hangingPunct="1"/>
            <a:r>
              <a:rPr lang="en-GB" altLang="ja-JP" i="1" smtClean="0">
                <a:ea typeface="ＭＳ Ｐ明朝" charset="-128"/>
              </a:rPr>
              <a:t>‘Meow, meow!’</a:t>
            </a:r>
          </a:p>
          <a:p>
            <a:pPr eaLnBrk="1" hangingPunct="1"/>
            <a:r>
              <a:rPr lang="en-GB" altLang="ja-JP" i="1" smtClean="0">
                <a:ea typeface="ＭＳ Ｐ明朝" charset="-128"/>
              </a:rPr>
              <a:t>The cat walks.</a:t>
            </a:r>
            <a:endParaRPr lang="en-US" altLang="ja-JP" i="1" smtClean="0">
              <a:ea typeface="ＭＳ Ｐ明朝" charset="-128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5ED4EFBF-15DE-4A7B-AC6E-749CE77576D4}" type="slidenum">
              <a:rPr lang="en-US" altLang="ja-JP"/>
              <a:pPr eaLnBrk="1" hangingPunct="1"/>
              <a:t>13</a:t>
            </a:fld>
            <a:endParaRPr lang="en-US" altLang="ja-JP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GB" altLang="ja-JP" i="1" smtClean="0">
                <a:ea typeface="ＭＳ Ｐ明朝" charset="-128"/>
              </a:rPr>
              <a:t>Isshoni hipparimasu.</a:t>
            </a:r>
          </a:p>
          <a:p>
            <a:pPr eaLnBrk="1" hangingPunct="1"/>
            <a:r>
              <a:rPr lang="en-GB" altLang="ja-JP" i="1" smtClean="0">
                <a:ea typeface="ＭＳ Ｐ明朝" charset="-128"/>
              </a:rPr>
              <a:t>‘Ichi, ni, san!’ </a:t>
            </a:r>
            <a:r>
              <a:rPr lang="en-GB" altLang="ja-JP" smtClean="0">
                <a:ea typeface="ＭＳ Ｐ明朝" charset="-128"/>
              </a:rPr>
              <a:t>(click)</a:t>
            </a:r>
          </a:p>
          <a:p>
            <a:pPr eaLnBrk="1" hangingPunct="1"/>
            <a:endParaRPr lang="en-GB" altLang="ja-JP" i="1" smtClean="0">
              <a:ea typeface="ＭＳ Ｐ明朝" charset="-128"/>
            </a:endParaRPr>
          </a:p>
          <a:p>
            <a:pPr eaLnBrk="1" hangingPunct="1"/>
            <a:r>
              <a:rPr lang="ja-JP" altLang="en-US" smtClean="0">
                <a:ea typeface="ＭＳ Ｐ明朝" charset="-128"/>
              </a:rPr>
              <a:t>いっしょに ひっぱります。</a:t>
            </a:r>
          </a:p>
          <a:p>
            <a:pPr eaLnBrk="1" hangingPunct="1"/>
            <a:r>
              <a:rPr lang="ja-JP" altLang="en-US" smtClean="0">
                <a:ea typeface="ＭＳ Ｐ明朝" charset="-128"/>
              </a:rPr>
              <a:t>「いち、に、さん</a:t>
            </a:r>
            <a:r>
              <a:rPr lang="en-US" altLang="ja-JP" smtClean="0">
                <a:ea typeface="ＭＳ Ｐ明朝" charset="-128"/>
              </a:rPr>
              <a:t>!</a:t>
            </a:r>
            <a:r>
              <a:rPr lang="ja-JP" altLang="en-US" smtClean="0">
                <a:ea typeface="ＭＳ Ｐ明朝" charset="-128"/>
              </a:rPr>
              <a:t>」</a:t>
            </a:r>
          </a:p>
          <a:p>
            <a:pPr eaLnBrk="1" hangingPunct="1"/>
            <a:endParaRPr lang="ja-JP" altLang="en-GB" i="1" smtClean="0">
              <a:ea typeface="ＭＳ Ｐ明朝" charset="-128"/>
            </a:endParaRPr>
          </a:p>
          <a:p>
            <a:pPr eaLnBrk="1" hangingPunct="1"/>
            <a:r>
              <a:rPr lang="en-GB" altLang="ja-JP" i="1" smtClean="0">
                <a:ea typeface="ＭＳ Ｐ明朝" charset="-128"/>
              </a:rPr>
              <a:t>They pull (the leaf) together. </a:t>
            </a:r>
          </a:p>
          <a:p>
            <a:pPr eaLnBrk="1" hangingPunct="1"/>
            <a:r>
              <a:rPr lang="en-GB" altLang="ja-JP" i="1" smtClean="0">
                <a:ea typeface="ＭＳ Ｐ明朝" charset="-128"/>
              </a:rPr>
              <a:t>‘One, two, three!’</a:t>
            </a:r>
            <a:endParaRPr lang="en-US" altLang="ja-JP" i="1" smtClean="0">
              <a:ea typeface="ＭＳ Ｐ明朝" charset="-128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7ABDC865-EBA0-4337-9372-F3DF5EBECB9B}" type="slidenum">
              <a:rPr lang="en-US" altLang="ja-JP"/>
              <a:pPr eaLnBrk="1" hangingPunct="1"/>
              <a:t>14</a:t>
            </a:fld>
            <a:endParaRPr lang="en-US" altLang="ja-JP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ja-JP" altLang="en-GB" i="1" smtClean="0">
                <a:ea typeface="ＭＳ Ｐ明朝" charset="-128"/>
              </a:rPr>
              <a:t>‘</a:t>
            </a:r>
            <a:r>
              <a:rPr lang="en-GB" altLang="ja-JP" i="1" smtClean="0">
                <a:ea typeface="ＭＳ Ｐ明朝" charset="-128"/>
              </a:rPr>
              <a:t>Waa!’ </a:t>
            </a:r>
            <a:r>
              <a:rPr lang="en-GB" altLang="ja-JP" smtClean="0">
                <a:ea typeface="ＭＳ Ｐ明朝" charset="-128"/>
              </a:rPr>
              <a:t>(click)</a:t>
            </a:r>
          </a:p>
          <a:p>
            <a:pPr eaLnBrk="1" hangingPunct="1"/>
            <a:r>
              <a:rPr lang="en-GB" altLang="ja-JP" i="1" smtClean="0">
                <a:ea typeface="ＭＳ Ｐ明朝" charset="-128"/>
              </a:rPr>
              <a:t>Kabu desu. Ookii kabu desu.</a:t>
            </a:r>
          </a:p>
          <a:p>
            <a:pPr eaLnBrk="1" hangingPunct="1"/>
            <a:r>
              <a:rPr lang="ja-JP" altLang="en-US" smtClean="0">
                <a:ea typeface="ＭＳ Ｐ明朝" charset="-128"/>
              </a:rPr>
              <a:t>「わー</a:t>
            </a:r>
            <a:r>
              <a:rPr lang="en-US" altLang="ja-JP" smtClean="0">
                <a:ea typeface="ＭＳ Ｐ明朝" charset="-128"/>
              </a:rPr>
              <a:t>!</a:t>
            </a:r>
            <a:r>
              <a:rPr lang="ja-JP" altLang="en-US" smtClean="0">
                <a:ea typeface="ＭＳ Ｐ明朝" charset="-128"/>
              </a:rPr>
              <a:t>」</a:t>
            </a:r>
          </a:p>
          <a:p>
            <a:pPr eaLnBrk="1" hangingPunct="1"/>
            <a:r>
              <a:rPr lang="ja-JP" altLang="en-US" smtClean="0">
                <a:ea typeface="ＭＳ Ｐ明朝" charset="-128"/>
              </a:rPr>
              <a:t>かぶです</a:t>
            </a:r>
            <a:r>
              <a:rPr lang="en-US" altLang="ja-JP" smtClean="0">
                <a:ea typeface="ＭＳ Ｐ明朝" charset="-128"/>
              </a:rPr>
              <a:t>!</a:t>
            </a:r>
            <a:r>
              <a:rPr lang="ja-JP" altLang="en-US" smtClean="0">
                <a:ea typeface="ＭＳ Ｐ明朝" charset="-128"/>
              </a:rPr>
              <a:t>　おおきい かぶです。</a:t>
            </a:r>
          </a:p>
          <a:p>
            <a:pPr eaLnBrk="1" hangingPunct="1"/>
            <a:endParaRPr lang="ja-JP" altLang="en-GB" i="1" smtClean="0">
              <a:ea typeface="ＭＳ Ｐ明朝" charset="-128"/>
            </a:endParaRPr>
          </a:p>
          <a:p>
            <a:pPr eaLnBrk="1" hangingPunct="1"/>
            <a:r>
              <a:rPr lang="ja-JP" altLang="en-GB" i="1" smtClean="0">
                <a:ea typeface="ＭＳ Ｐ明朝" charset="-128"/>
              </a:rPr>
              <a:t>‘</a:t>
            </a:r>
            <a:r>
              <a:rPr lang="en-GB" altLang="ja-JP" i="1" smtClean="0">
                <a:ea typeface="ＭＳ Ｐ明朝" charset="-128"/>
              </a:rPr>
              <a:t>Wow!’</a:t>
            </a:r>
          </a:p>
          <a:p>
            <a:pPr eaLnBrk="1" hangingPunct="1"/>
            <a:r>
              <a:rPr lang="en-GB" altLang="ja-JP" i="1" smtClean="0">
                <a:ea typeface="ＭＳ Ｐ明朝" charset="-128"/>
              </a:rPr>
              <a:t>It’s a turnip, a giant turnip.</a:t>
            </a:r>
            <a:endParaRPr lang="en-US" altLang="ja-JP" i="1" smtClean="0">
              <a:ea typeface="ＭＳ Ｐ明朝" charset="-128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629FCCBB-7E52-4506-A642-BD96E1B39049}" type="slidenum">
              <a:rPr lang="en-US" altLang="ja-JP"/>
              <a:pPr eaLnBrk="1" hangingPunct="1"/>
              <a:t>15</a:t>
            </a:fld>
            <a:endParaRPr lang="en-US" altLang="ja-JP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ja-JP" altLang="en-GB" i="1" smtClean="0">
                <a:ea typeface="ＭＳ Ｐ明朝" charset="-128"/>
              </a:rPr>
              <a:t>‘</a:t>
            </a:r>
            <a:r>
              <a:rPr lang="en-GB" altLang="ja-JP" i="1" smtClean="0">
                <a:ea typeface="ＭＳ Ｐ明朝" charset="-128"/>
              </a:rPr>
              <a:t>Sugoi!’ ‘Yatta!’</a:t>
            </a:r>
          </a:p>
          <a:p>
            <a:pPr eaLnBrk="1" hangingPunct="1"/>
            <a:r>
              <a:rPr lang="en-GB" altLang="ja-JP" i="1" smtClean="0">
                <a:ea typeface="ＭＳ Ｐ明朝" charset="-128"/>
              </a:rPr>
              <a:t>Minna, tomodachi desu.</a:t>
            </a:r>
          </a:p>
          <a:p>
            <a:pPr eaLnBrk="1" hangingPunct="1"/>
            <a:endParaRPr lang="en-US" altLang="ja-JP" smtClean="0">
              <a:ea typeface="ＭＳ Ｐ明朝" charset="-128"/>
            </a:endParaRPr>
          </a:p>
          <a:p>
            <a:pPr eaLnBrk="1" hangingPunct="1"/>
            <a:r>
              <a:rPr lang="ja-JP" altLang="en-US" smtClean="0">
                <a:ea typeface="ＭＳ Ｐ明朝" charset="-128"/>
              </a:rPr>
              <a:t>「すごい</a:t>
            </a:r>
            <a:r>
              <a:rPr lang="en-US" altLang="ja-JP" smtClean="0">
                <a:ea typeface="ＭＳ Ｐ明朝" charset="-128"/>
              </a:rPr>
              <a:t>!</a:t>
            </a:r>
            <a:r>
              <a:rPr lang="ja-JP" altLang="en-US" smtClean="0">
                <a:ea typeface="ＭＳ Ｐ明朝" charset="-128"/>
              </a:rPr>
              <a:t>」「やった</a:t>
            </a:r>
            <a:r>
              <a:rPr lang="en-US" altLang="ja-JP" smtClean="0">
                <a:ea typeface="ＭＳ Ｐ明朝" charset="-128"/>
              </a:rPr>
              <a:t>!</a:t>
            </a:r>
            <a:r>
              <a:rPr lang="ja-JP" altLang="en-US" smtClean="0">
                <a:ea typeface="ＭＳ Ｐ明朝" charset="-128"/>
              </a:rPr>
              <a:t>」</a:t>
            </a:r>
          </a:p>
          <a:p>
            <a:pPr eaLnBrk="1" hangingPunct="1"/>
            <a:r>
              <a:rPr lang="ja-JP" altLang="en-US" smtClean="0">
                <a:ea typeface="ＭＳ Ｐ明朝" charset="-128"/>
              </a:rPr>
              <a:t>みんな ともだちです。</a:t>
            </a:r>
          </a:p>
          <a:p>
            <a:pPr eaLnBrk="1" hangingPunct="1"/>
            <a:endParaRPr lang="ja-JP" altLang="en-GB" i="1" smtClean="0">
              <a:ea typeface="ＭＳ Ｐ明朝" charset="-128"/>
            </a:endParaRPr>
          </a:p>
          <a:p>
            <a:pPr eaLnBrk="1" hangingPunct="1"/>
            <a:r>
              <a:rPr lang="ja-JP" altLang="en-GB" i="1" smtClean="0">
                <a:ea typeface="ＭＳ Ｐ明朝" charset="-128"/>
              </a:rPr>
              <a:t>‘</a:t>
            </a:r>
            <a:r>
              <a:rPr lang="en-GB" altLang="ja-JP" i="1" smtClean="0">
                <a:ea typeface="ＭＳ Ｐ明朝" charset="-128"/>
              </a:rPr>
              <a:t>Super!’ ‘We’ve done it!’ </a:t>
            </a:r>
          </a:p>
          <a:p>
            <a:pPr eaLnBrk="1" hangingPunct="1"/>
            <a:r>
              <a:rPr lang="en-GB" altLang="ja-JP" i="1" smtClean="0">
                <a:ea typeface="ＭＳ Ｐ明朝" charset="-128"/>
              </a:rPr>
              <a:t>They are all friends.</a:t>
            </a:r>
            <a:r>
              <a:rPr lang="en-GB" altLang="ja-JP" smtClean="0">
                <a:ea typeface="ＭＳ Ｐ明朝" charset="-128"/>
              </a:rPr>
              <a:t> </a:t>
            </a:r>
            <a:endParaRPr lang="en-US" altLang="ja-JP" smtClean="0">
              <a:ea typeface="ＭＳ Ｐ明朝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448AC83E-D84E-484E-96D4-A751C66FEAA0}" type="slidenum">
              <a:rPr lang="en-US" altLang="ja-JP"/>
              <a:pPr eaLnBrk="1" hangingPunct="1"/>
              <a:t>2</a:t>
            </a:fld>
            <a:endParaRPr lang="en-US" altLang="ja-JP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GB" altLang="ja-JP" smtClean="0">
                <a:ea typeface="ＭＳ Ｐ明朝" charset="-128"/>
              </a:rPr>
              <a:t>(click)</a:t>
            </a:r>
            <a:r>
              <a:rPr lang="en-GB" altLang="ja-JP" i="1" smtClean="0">
                <a:ea typeface="ＭＳ Ｐ明朝" charset="-128"/>
              </a:rPr>
              <a:t> Usagi desu. Chiisai usagi desu. </a:t>
            </a:r>
          </a:p>
          <a:p>
            <a:pPr eaLnBrk="1" hangingPunct="1"/>
            <a:r>
              <a:rPr lang="en-GB" altLang="ja-JP" i="1" smtClean="0">
                <a:ea typeface="ＭＳ Ｐ明朝" charset="-128"/>
              </a:rPr>
              <a:t>Usagi wa hanemasu.</a:t>
            </a:r>
          </a:p>
          <a:p>
            <a:pPr eaLnBrk="1" hangingPunct="1"/>
            <a:endParaRPr lang="en-US" altLang="ja-JP" smtClean="0">
              <a:ea typeface="ＭＳ Ｐ明朝" charset="-128"/>
            </a:endParaRPr>
          </a:p>
          <a:p>
            <a:pPr eaLnBrk="1" hangingPunct="1"/>
            <a:r>
              <a:rPr lang="ja-JP" altLang="en-US" smtClean="0">
                <a:ea typeface="ＭＳ Ｐ明朝" charset="-128"/>
              </a:rPr>
              <a:t>うさぎです。ちいさい うさぎです。</a:t>
            </a:r>
          </a:p>
          <a:p>
            <a:pPr eaLnBrk="1" hangingPunct="1"/>
            <a:r>
              <a:rPr lang="ja-JP" altLang="en-US" smtClean="0">
                <a:ea typeface="ＭＳ Ｐ明朝" charset="-128"/>
              </a:rPr>
              <a:t>うさぎは はねます。</a:t>
            </a:r>
          </a:p>
          <a:p>
            <a:pPr eaLnBrk="1" hangingPunct="1"/>
            <a:endParaRPr lang="ja-JP" altLang="en-US" smtClean="0">
              <a:ea typeface="ＭＳ Ｐ明朝" charset="-128"/>
            </a:endParaRPr>
          </a:p>
          <a:p>
            <a:pPr eaLnBrk="1" hangingPunct="1"/>
            <a:endParaRPr lang="en-GB" altLang="ja-JP" i="1" smtClean="0">
              <a:ea typeface="ＭＳ Ｐ明朝" charset="-128"/>
            </a:endParaRPr>
          </a:p>
          <a:p>
            <a:pPr eaLnBrk="1" hangingPunct="1"/>
            <a:r>
              <a:rPr lang="en-GB" altLang="ja-JP" i="1" smtClean="0">
                <a:ea typeface="ＭＳ Ｐ明朝" charset="-128"/>
              </a:rPr>
              <a:t>Here is a rabbit, a small rabbit.</a:t>
            </a:r>
          </a:p>
          <a:p>
            <a:pPr eaLnBrk="1" hangingPunct="1"/>
            <a:r>
              <a:rPr lang="en-GB" altLang="ja-JP" i="1" smtClean="0">
                <a:ea typeface="ＭＳ Ｐ明朝" charset="-128"/>
              </a:rPr>
              <a:t>The rabbit hops.</a:t>
            </a:r>
            <a:endParaRPr lang="en-US" altLang="ja-JP" i="1" smtClean="0">
              <a:ea typeface="ＭＳ Ｐ明朝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CDF29E3F-609B-455B-B26B-B3A1E9B285C0}" type="slidenum">
              <a:rPr lang="en-US" altLang="ja-JP"/>
              <a:pPr eaLnBrk="1" hangingPunct="1"/>
              <a:t>3</a:t>
            </a:fld>
            <a:endParaRPr lang="en-US" altLang="ja-JP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GB" altLang="ja-JP" i="1" smtClean="0">
                <a:ea typeface="ＭＳ Ｐ明朝" charset="-128"/>
              </a:rPr>
              <a:t>Nan desu ka?</a:t>
            </a:r>
            <a:r>
              <a:rPr lang="en-GB" altLang="ja-JP" smtClean="0">
                <a:ea typeface="ＭＳ Ｐ明朝" charset="-128"/>
              </a:rPr>
              <a:t> </a:t>
            </a:r>
          </a:p>
          <a:p>
            <a:pPr eaLnBrk="1" hangingPunct="1"/>
            <a:endParaRPr lang="en-US" altLang="ja-JP" smtClean="0">
              <a:ea typeface="ＭＳ Ｐ明朝" charset="-128"/>
            </a:endParaRPr>
          </a:p>
          <a:p>
            <a:pPr eaLnBrk="1" hangingPunct="1"/>
            <a:r>
              <a:rPr lang="ja-JP" altLang="en-US" smtClean="0">
                <a:ea typeface="ＭＳ Ｐ明朝" charset="-128"/>
              </a:rPr>
              <a:t>なんですか。</a:t>
            </a:r>
          </a:p>
          <a:p>
            <a:pPr eaLnBrk="1" hangingPunct="1"/>
            <a:endParaRPr lang="ja-JP" altLang="en-GB" smtClean="0">
              <a:ea typeface="ＭＳ Ｐ明朝" charset="-128"/>
            </a:endParaRPr>
          </a:p>
          <a:p>
            <a:pPr eaLnBrk="1" hangingPunct="1"/>
            <a:r>
              <a:rPr lang="en-GB" altLang="ja-JP" smtClean="0">
                <a:ea typeface="ＭＳ Ｐ明朝" charset="-128"/>
              </a:rPr>
              <a:t>What is this? </a:t>
            </a:r>
            <a:endParaRPr lang="en-US" altLang="ja-JP" smtClean="0">
              <a:ea typeface="ＭＳ Ｐ明朝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DA3B37D8-8CB8-42DE-BCFC-F3F509712DCB}" type="slidenum">
              <a:rPr lang="en-US" altLang="ja-JP"/>
              <a:pPr eaLnBrk="1" hangingPunct="1"/>
              <a:t>4</a:t>
            </a:fld>
            <a:endParaRPr lang="en-US" altLang="ja-JP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GB" altLang="ja-JP" i="1" smtClean="0">
                <a:ea typeface="ＭＳ Ｐ明朝" charset="-128"/>
              </a:rPr>
              <a:t>Usagi wa hipparimasu. </a:t>
            </a:r>
            <a:r>
              <a:rPr lang="en-GB" altLang="ja-JP" smtClean="0">
                <a:ea typeface="ＭＳ Ｐ明朝" charset="-128"/>
              </a:rPr>
              <a:t>(click)</a:t>
            </a:r>
          </a:p>
          <a:p>
            <a:pPr eaLnBrk="1" hangingPunct="1"/>
            <a:r>
              <a:rPr lang="en-GB" altLang="ja-JP" i="1" smtClean="0">
                <a:ea typeface="ＭＳ Ｐ明朝" charset="-128"/>
              </a:rPr>
              <a:t>‘Ichi, ni, san!’ </a:t>
            </a:r>
          </a:p>
          <a:p>
            <a:pPr eaLnBrk="1" hangingPunct="1"/>
            <a:r>
              <a:rPr lang="en-GB" altLang="ja-JP" i="1" smtClean="0">
                <a:ea typeface="ＭＳ Ｐ明朝" charset="-128"/>
              </a:rPr>
              <a:t>Demo, nukemasen.</a:t>
            </a:r>
          </a:p>
          <a:p>
            <a:pPr eaLnBrk="1" hangingPunct="1"/>
            <a:endParaRPr lang="en-GB" altLang="ja-JP" i="1" smtClean="0">
              <a:ea typeface="ＭＳ Ｐ明朝" charset="-128"/>
            </a:endParaRPr>
          </a:p>
          <a:p>
            <a:pPr eaLnBrk="1" hangingPunct="1"/>
            <a:r>
              <a:rPr lang="ja-JP" altLang="en-US" smtClean="0">
                <a:ea typeface="ＭＳ Ｐ明朝" charset="-128"/>
              </a:rPr>
              <a:t>うさぎは ひっぱります。</a:t>
            </a:r>
          </a:p>
          <a:p>
            <a:pPr eaLnBrk="1" hangingPunct="1"/>
            <a:r>
              <a:rPr lang="ja-JP" altLang="en-US" smtClean="0">
                <a:ea typeface="ＭＳ Ｐ明朝" charset="-128"/>
              </a:rPr>
              <a:t>「いち、に、さん</a:t>
            </a:r>
            <a:r>
              <a:rPr lang="en-US" altLang="ja-JP" smtClean="0">
                <a:ea typeface="ＭＳ Ｐ明朝" charset="-128"/>
              </a:rPr>
              <a:t>!</a:t>
            </a:r>
            <a:r>
              <a:rPr lang="ja-JP" altLang="en-US" smtClean="0">
                <a:ea typeface="ＭＳ Ｐ明朝" charset="-128"/>
              </a:rPr>
              <a:t>」</a:t>
            </a:r>
          </a:p>
          <a:p>
            <a:pPr eaLnBrk="1" hangingPunct="1"/>
            <a:r>
              <a:rPr lang="ja-JP" altLang="en-US" smtClean="0">
                <a:ea typeface="ＭＳ Ｐ明朝" charset="-128"/>
              </a:rPr>
              <a:t>でも、ぬけません。</a:t>
            </a:r>
          </a:p>
          <a:p>
            <a:pPr eaLnBrk="1" hangingPunct="1"/>
            <a:endParaRPr lang="ja-JP" altLang="en-US" smtClean="0">
              <a:ea typeface="ＭＳ Ｐ明朝" charset="-128"/>
            </a:endParaRPr>
          </a:p>
          <a:p>
            <a:pPr eaLnBrk="1" hangingPunct="1"/>
            <a:r>
              <a:rPr lang="en-GB" altLang="ja-JP" i="1" smtClean="0">
                <a:ea typeface="ＭＳ Ｐ明朝" charset="-128"/>
              </a:rPr>
              <a:t>The rabbit pulls (the leaf). </a:t>
            </a:r>
          </a:p>
          <a:p>
            <a:pPr eaLnBrk="1" hangingPunct="1"/>
            <a:r>
              <a:rPr lang="en-GB" altLang="ja-JP" i="1" smtClean="0">
                <a:ea typeface="ＭＳ Ｐ明朝" charset="-128"/>
              </a:rPr>
              <a:t>‘One, two, three!’</a:t>
            </a:r>
          </a:p>
          <a:p>
            <a:pPr eaLnBrk="1" hangingPunct="1"/>
            <a:r>
              <a:rPr lang="en-GB" altLang="ja-JP" i="1" smtClean="0">
                <a:ea typeface="ＭＳ Ｐ明朝" charset="-128"/>
              </a:rPr>
              <a:t>But, it doesn’t come out.</a:t>
            </a:r>
            <a:endParaRPr lang="en-US" altLang="ja-JP" smtClean="0">
              <a:ea typeface="ＭＳ Ｐ明朝" charset="-128"/>
            </a:endParaRPr>
          </a:p>
          <a:p>
            <a:pPr eaLnBrk="1" hangingPunct="1"/>
            <a:endParaRPr lang="en-US" altLang="ja-JP" smtClean="0">
              <a:ea typeface="ＭＳ Ｐ明朝" charset="-128"/>
            </a:endParaRPr>
          </a:p>
          <a:p>
            <a:pPr eaLnBrk="1" hangingPunct="1"/>
            <a:endParaRPr lang="en-US" altLang="ja-JP" smtClean="0">
              <a:ea typeface="ＭＳ Ｐ明朝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94CF3B05-E1EC-4BC0-9B4C-9720BB543B2C}" type="slidenum">
              <a:rPr lang="en-US" altLang="ja-JP"/>
              <a:pPr eaLnBrk="1" hangingPunct="1"/>
              <a:t>5</a:t>
            </a:fld>
            <a:endParaRPr lang="en-US" altLang="ja-JP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ja-JP" altLang="en-US" smtClean="0">
                <a:ea typeface="ＭＳ Ｐ明朝" charset="-128"/>
              </a:rPr>
              <a:t>「すみません</a:t>
            </a:r>
            <a:r>
              <a:rPr lang="en-US" altLang="ja-JP" smtClean="0">
                <a:ea typeface="ＭＳ Ｐ明朝" charset="-128"/>
              </a:rPr>
              <a:t>!</a:t>
            </a:r>
            <a:r>
              <a:rPr lang="ja-JP" altLang="en-US" smtClean="0">
                <a:ea typeface="ＭＳ Ｐ明朝" charset="-128"/>
              </a:rPr>
              <a:t>」</a:t>
            </a:r>
          </a:p>
          <a:p>
            <a:pPr eaLnBrk="1" hangingPunct="1"/>
            <a:r>
              <a:rPr lang="ja-JP" altLang="en-GB" i="1" smtClean="0">
                <a:ea typeface="ＭＳ Ｐ明朝" charset="-128"/>
              </a:rPr>
              <a:t>‘</a:t>
            </a:r>
            <a:r>
              <a:rPr lang="en-GB" altLang="ja-JP" i="1" smtClean="0">
                <a:ea typeface="ＭＳ Ｐ明朝" charset="-128"/>
              </a:rPr>
              <a:t>Sumimasen!’</a:t>
            </a:r>
          </a:p>
          <a:p>
            <a:pPr eaLnBrk="1" hangingPunct="1"/>
            <a:r>
              <a:rPr lang="ja-JP" altLang="en-GB" i="1" smtClean="0">
                <a:ea typeface="ＭＳ Ｐ明朝" charset="-128"/>
              </a:rPr>
              <a:t>‘</a:t>
            </a:r>
            <a:r>
              <a:rPr lang="en-GB" altLang="ja-JP" i="1" smtClean="0">
                <a:ea typeface="ＭＳ Ｐ明朝" charset="-128"/>
              </a:rPr>
              <a:t>Excuse me!’</a:t>
            </a:r>
            <a:endParaRPr lang="en-US" altLang="ja-JP" i="1" smtClean="0">
              <a:ea typeface="ＭＳ Ｐ明朝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ECA4D312-7DF0-49DD-8976-2697A1D86EE4}" type="slidenum">
              <a:rPr lang="en-US" altLang="ja-JP"/>
              <a:pPr eaLnBrk="1" hangingPunct="1"/>
              <a:t>6</a:t>
            </a:fld>
            <a:endParaRPr lang="en-US" altLang="ja-JP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ja-JP" altLang="en-GB" i="1" smtClean="0">
                <a:ea typeface="ＭＳ Ｐ明朝" charset="-128"/>
              </a:rPr>
              <a:t>‘</a:t>
            </a:r>
            <a:r>
              <a:rPr lang="en-GB" altLang="ja-JP" i="1" smtClean="0">
                <a:ea typeface="ＭＳ Ｐ明朝" charset="-128"/>
              </a:rPr>
              <a:t>Hai!’ </a:t>
            </a:r>
            <a:r>
              <a:rPr lang="en-GB" altLang="ja-JP" smtClean="0">
                <a:ea typeface="ＭＳ Ｐ明朝" charset="-128"/>
              </a:rPr>
              <a:t>(click)</a:t>
            </a:r>
          </a:p>
          <a:p>
            <a:pPr eaLnBrk="1" hangingPunct="1"/>
            <a:r>
              <a:rPr lang="en-GB" altLang="ja-JP" i="1" smtClean="0">
                <a:ea typeface="ＭＳ Ｐ明朝" charset="-128"/>
              </a:rPr>
              <a:t>Inu desu. Shiroi inu desu. </a:t>
            </a:r>
          </a:p>
          <a:p>
            <a:pPr eaLnBrk="1" hangingPunct="1"/>
            <a:r>
              <a:rPr lang="en-GB" altLang="ja-JP" i="1" smtClean="0">
                <a:ea typeface="ＭＳ Ｐ明朝" charset="-128"/>
              </a:rPr>
              <a:t>‘Wan, wan!’ </a:t>
            </a:r>
            <a:r>
              <a:rPr lang="en-GB" altLang="ja-JP" smtClean="0">
                <a:ea typeface="ＭＳ Ｐ明朝" charset="-128"/>
              </a:rPr>
              <a:t>(click)</a:t>
            </a:r>
          </a:p>
          <a:p>
            <a:pPr eaLnBrk="1" hangingPunct="1"/>
            <a:r>
              <a:rPr lang="en-GB" altLang="ja-JP" i="1" smtClean="0">
                <a:ea typeface="ＭＳ Ｐ明朝" charset="-128"/>
              </a:rPr>
              <a:t>Inu wa hashirimasu.</a:t>
            </a:r>
          </a:p>
          <a:p>
            <a:pPr eaLnBrk="1" hangingPunct="1"/>
            <a:r>
              <a:rPr lang="ja-JP" altLang="en-US" smtClean="0">
                <a:ea typeface="ＭＳ Ｐ明朝" charset="-128"/>
              </a:rPr>
              <a:t>「はい</a:t>
            </a:r>
            <a:r>
              <a:rPr lang="en-US" altLang="ja-JP" smtClean="0">
                <a:ea typeface="ＭＳ Ｐ明朝" charset="-128"/>
              </a:rPr>
              <a:t>!</a:t>
            </a:r>
            <a:r>
              <a:rPr lang="ja-JP" altLang="en-US" smtClean="0">
                <a:ea typeface="ＭＳ Ｐ明朝" charset="-128"/>
              </a:rPr>
              <a:t>」</a:t>
            </a:r>
          </a:p>
          <a:p>
            <a:pPr eaLnBrk="1" hangingPunct="1"/>
            <a:r>
              <a:rPr lang="ja-JP" altLang="en-US" smtClean="0">
                <a:ea typeface="ＭＳ Ｐ明朝" charset="-128"/>
              </a:rPr>
              <a:t>いぬです。 しろい いぬです。</a:t>
            </a:r>
          </a:p>
          <a:p>
            <a:pPr eaLnBrk="1" hangingPunct="1"/>
            <a:r>
              <a:rPr lang="ja-JP" altLang="en-US" smtClean="0">
                <a:ea typeface="ＭＳ Ｐ明朝" charset="-128"/>
              </a:rPr>
              <a:t>「ワンワン</a:t>
            </a:r>
            <a:r>
              <a:rPr lang="en-US" altLang="ja-JP" smtClean="0">
                <a:ea typeface="ＭＳ Ｐ明朝" charset="-128"/>
              </a:rPr>
              <a:t>!</a:t>
            </a:r>
            <a:r>
              <a:rPr lang="ja-JP" altLang="en-US" smtClean="0">
                <a:ea typeface="ＭＳ Ｐ明朝" charset="-128"/>
              </a:rPr>
              <a:t>」</a:t>
            </a:r>
          </a:p>
          <a:p>
            <a:pPr eaLnBrk="1" hangingPunct="1"/>
            <a:r>
              <a:rPr lang="ja-JP" altLang="en-US" smtClean="0">
                <a:ea typeface="ＭＳ Ｐ明朝" charset="-128"/>
              </a:rPr>
              <a:t>いぬは はしります。</a:t>
            </a:r>
          </a:p>
          <a:p>
            <a:pPr eaLnBrk="1" hangingPunct="1"/>
            <a:endParaRPr lang="ja-JP" altLang="en-US" smtClean="0">
              <a:ea typeface="ＭＳ Ｐ明朝" charset="-128"/>
            </a:endParaRPr>
          </a:p>
          <a:p>
            <a:pPr eaLnBrk="1" hangingPunct="1"/>
            <a:endParaRPr lang="ja-JP" altLang="en-GB" i="1" smtClean="0">
              <a:ea typeface="ＭＳ Ｐ明朝" charset="-128"/>
            </a:endParaRPr>
          </a:p>
          <a:p>
            <a:pPr eaLnBrk="1" hangingPunct="1"/>
            <a:r>
              <a:rPr lang="ja-JP" altLang="en-GB" i="1" smtClean="0">
                <a:ea typeface="ＭＳ Ｐ明朝" charset="-128"/>
              </a:rPr>
              <a:t>‘</a:t>
            </a:r>
            <a:r>
              <a:rPr lang="en-GB" altLang="ja-JP" i="1" smtClean="0">
                <a:ea typeface="ＭＳ Ｐ明朝" charset="-128"/>
              </a:rPr>
              <a:t>Yes!’</a:t>
            </a:r>
          </a:p>
          <a:p>
            <a:pPr eaLnBrk="1" hangingPunct="1"/>
            <a:r>
              <a:rPr lang="en-GB" altLang="ja-JP" i="1" smtClean="0">
                <a:ea typeface="ＭＳ Ｐ明朝" charset="-128"/>
              </a:rPr>
              <a:t>It’s a dog, a white dog. </a:t>
            </a:r>
          </a:p>
          <a:p>
            <a:pPr eaLnBrk="1" hangingPunct="1"/>
            <a:r>
              <a:rPr lang="en-GB" altLang="ja-JP" i="1" smtClean="0">
                <a:ea typeface="ＭＳ Ｐ明朝" charset="-128"/>
              </a:rPr>
              <a:t>‘Woof, woof!’</a:t>
            </a:r>
          </a:p>
          <a:p>
            <a:pPr eaLnBrk="1" hangingPunct="1"/>
            <a:r>
              <a:rPr lang="en-GB" altLang="ja-JP" i="1" smtClean="0">
                <a:ea typeface="ＭＳ Ｐ明朝" charset="-128"/>
              </a:rPr>
              <a:t>The dog runs.</a:t>
            </a:r>
            <a:endParaRPr lang="en-US" altLang="ja-JP" i="1" smtClean="0">
              <a:ea typeface="ＭＳ Ｐ明朝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3C5CCD47-BAAB-4AD2-B62E-2B9C494B2973}" type="slidenum">
              <a:rPr lang="en-US" altLang="ja-JP"/>
              <a:pPr eaLnBrk="1" hangingPunct="1"/>
              <a:t>7</a:t>
            </a:fld>
            <a:endParaRPr lang="en-US" altLang="ja-JP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GB" altLang="ja-JP" i="1" smtClean="0">
                <a:ea typeface="ＭＳ Ｐ明朝" charset="-128"/>
              </a:rPr>
              <a:t>Isshoni hipparimasu</a:t>
            </a:r>
            <a:r>
              <a:rPr lang="en-GB" altLang="ja-JP" smtClean="0">
                <a:ea typeface="ＭＳ Ｐ明朝" charset="-128"/>
              </a:rPr>
              <a:t>.(click)</a:t>
            </a:r>
          </a:p>
          <a:p>
            <a:pPr eaLnBrk="1" hangingPunct="1"/>
            <a:r>
              <a:rPr lang="en-GB" altLang="ja-JP" i="1" smtClean="0">
                <a:ea typeface="ＭＳ Ｐ明朝" charset="-128"/>
              </a:rPr>
              <a:t>‘Ichi, ni, san!’</a:t>
            </a:r>
          </a:p>
          <a:p>
            <a:pPr eaLnBrk="1" hangingPunct="1"/>
            <a:r>
              <a:rPr lang="en-GB" altLang="ja-JP" i="1" smtClean="0">
                <a:ea typeface="ＭＳ Ｐ明朝" charset="-128"/>
              </a:rPr>
              <a:t>Demo, nukemasen.</a:t>
            </a:r>
          </a:p>
          <a:p>
            <a:pPr eaLnBrk="1" hangingPunct="1"/>
            <a:endParaRPr lang="en-GB" altLang="ja-JP" i="1" smtClean="0">
              <a:ea typeface="ＭＳ Ｐ明朝" charset="-128"/>
            </a:endParaRPr>
          </a:p>
          <a:p>
            <a:pPr eaLnBrk="1" hangingPunct="1"/>
            <a:r>
              <a:rPr lang="ja-JP" altLang="en-US" smtClean="0">
                <a:ea typeface="ＭＳ Ｐ明朝" charset="-128"/>
              </a:rPr>
              <a:t>いっしょに ひっぱります。</a:t>
            </a:r>
          </a:p>
          <a:p>
            <a:pPr eaLnBrk="1" hangingPunct="1"/>
            <a:r>
              <a:rPr lang="ja-JP" altLang="en-US" smtClean="0">
                <a:ea typeface="ＭＳ Ｐ明朝" charset="-128"/>
              </a:rPr>
              <a:t>「いち、に、さん</a:t>
            </a:r>
            <a:r>
              <a:rPr lang="en-US" altLang="ja-JP" smtClean="0">
                <a:ea typeface="ＭＳ Ｐ明朝" charset="-128"/>
              </a:rPr>
              <a:t>!</a:t>
            </a:r>
            <a:r>
              <a:rPr lang="ja-JP" altLang="en-US" smtClean="0">
                <a:ea typeface="ＭＳ Ｐ明朝" charset="-128"/>
              </a:rPr>
              <a:t>」</a:t>
            </a:r>
          </a:p>
          <a:p>
            <a:pPr eaLnBrk="1" hangingPunct="1"/>
            <a:r>
              <a:rPr lang="ja-JP" altLang="en-US" smtClean="0">
                <a:ea typeface="ＭＳ Ｐ明朝" charset="-128"/>
              </a:rPr>
              <a:t>でも、ぬけません。</a:t>
            </a:r>
          </a:p>
          <a:p>
            <a:pPr eaLnBrk="1" hangingPunct="1"/>
            <a:endParaRPr lang="ja-JP" altLang="en-GB" i="1" smtClean="0">
              <a:ea typeface="ＭＳ Ｐ明朝" charset="-128"/>
            </a:endParaRPr>
          </a:p>
          <a:p>
            <a:pPr eaLnBrk="1" hangingPunct="1"/>
            <a:r>
              <a:rPr lang="en-GB" altLang="ja-JP" i="1" smtClean="0">
                <a:ea typeface="ＭＳ Ｐ明朝" charset="-128"/>
              </a:rPr>
              <a:t>They pull (the leaf) together. </a:t>
            </a:r>
          </a:p>
          <a:p>
            <a:pPr eaLnBrk="1" hangingPunct="1"/>
            <a:r>
              <a:rPr lang="en-GB" altLang="ja-JP" i="1" smtClean="0">
                <a:ea typeface="ＭＳ Ｐ明朝" charset="-128"/>
              </a:rPr>
              <a:t>‘One, two, three!’</a:t>
            </a:r>
          </a:p>
          <a:p>
            <a:pPr eaLnBrk="1" hangingPunct="1"/>
            <a:r>
              <a:rPr lang="en-GB" altLang="ja-JP" i="1" smtClean="0">
                <a:ea typeface="ＭＳ Ｐ明朝" charset="-128"/>
              </a:rPr>
              <a:t>But, it doesn’t come out.</a:t>
            </a:r>
            <a:r>
              <a:rPr lang="en-GB" altLang="ja-JP" smtClean="0">
                <a:ea typeface="ＭＳ Ｐ明朝" charset="-128"/>
              </a:rPr>
              <a:t> </a:t>
            </a:r>
            <a:endParaRPr lang="en-US" altLang="ja-JP" smtClean="0">
              <a:ea typeface="ＭＳ Ｐ明朝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B23ED107-CCF5-442C-AF98-A989B948D979}" type="slidenum">
              <a:rPr lang="en-US" altLang="ja-JP"/>
              <a:pPr eaLnBrk="1" hangingPunct="1"/>
              <a:t>8</a:t>
            </a:fld>
            <a:endParaRPr lang="en-US" altLang="ja-JP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ja-JP" altLang="en-GB" i="1" smtClean="0">
                <a:ea typeface="ＭＳ Ｐ明朝" charset="-128"/>
              </a:rPr>
              <a:t>‘</a:t>
            </a:r>
            <a:r>
              <a:rPr lang="en-GB" altLang="ja-JP" i="1" smtClean="0">
                <a:ea typeface="ＭＳ Ｐ明朝" charset="-128"/>
              </a:rPr>
              <a:t>Sumimasen!’ </a:t>
            </a:r>
            <a:r>
              <a:rPr lang="en-GB" altLang="ja-JP" smtClean="0">
                <a:ea typeface="ＭＳ Ｐ明朝" charset="-128"/>
              </a:rPr>
              <a:t>(click)</a:t>
            </a:r>
          </a:p>
          <a:p>
            <a:pPr eaLnBrk="1" hangingPunct="1"/>
            <a:r>
              <a:rPr lang="ja-JP" altLang="en-US" smtClean="0">
                <a:ea typeface="ＭＳ Ｐ明朝" charset="-128"/>
              </a:rPr>
              <a:t>「すみません</a:t>
            </a:r>
            <a:r>
              <a:rPr lang="en-US" altLang="ja-JP" smtClean="0">
                <a:ea typeface="ＭＳ Ｐ明朝" charset="-128"/>
              </a:rPr>
              <a:t>!</a:t>
            </a:r>
            <a:r>
              <a:rPr lang="ja-JP" altLang="en-US" smtClean="0">
                <a:ea typeface="ＭＳ Ｐ明朝" charset="-128"/>
              </a:rPr>
              <a:t>」 </a:t>
            </a:r>
          </a:p>
          <a:p>
            <a:pPr eaLnBrk="1" hangingPunct="1"/>
            <a:r>
              <a:rPr lang="ja-JP" altLang="en-GB" i="1" smtClean="0">
                <a:ea typeface="ＭＳ Ｐ明朝" charset="-128"/>
              </a:rPr>
              <a:t>‘</a:t>
            </a:r>
            <a:r>
              <a:rPr lang="en-GB" altLang="ja-JP" i="1" smtClean="0">
                <a:ea typeface="ＭＳ Ｐ明朝" charset="-128"/>
              </a:rPr>
              <a:t>Excuse me!’</a:t>
            </a:r>
            <a:endParaRPr lang="en-US" altLang="ja-JP" i="1" smtClean="0">
              <a:ea typeface="ＭＳ Ｐ明朝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AB2A39DA-9F78-452D-8D9B-7251828F7552}" type="slidenum">
              <a:rPr lang="en-US" altLang="ja-JP"/>
              <a:pPr eaLnBrk="1" hangingPunct="1"/>
              <a:t>9</a:t>
            </a:fld>
            <a:endParaRPr lang="en-US" altLang="ja-JP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ja-JP" altLang="en-GB" i="1" smtClean="0">
                <a:ea typeface="ＭＳ Ｐ明朝" charset="-128"/>
              </a:rPr>
              <a:t>‘</a:t>
            </a:r>
            <a:r>
              <a:rPr lang="en-GB" altLang="ja-JP" i="1" smtClean="0">
                <a:ea typeface="ＭＳ Ｐ明朝" charset="-128"/>
              </a:rPr>
              <a:t>Hai!’ </a:t>
            </a:r>
            <a:r>
              <a:rPr lang="en-GB" altLang="ja-JP" smtClean="0">
                <a:ea typeface="ＭＳ Ｐ明朝" charset="-128"/>
              </a:rPr>
              <a:t>(click)</a:t>
            </a:r>
          </a:p>
          <a:p>
            <a:pPr eaLnBrk="1" hangingPunct="1"/>
            <a:r>
              <a:rPr lang="en-GB" altLang="ja-JP" i="1" smtClean="0">
                <a:ea typeface="ＭＳ Ｐ明朝" charset="-128"/>
              </a:rPr>
              <a:t>Kamo desu. Chairoi kamo desu. </a:t>
            </a:r>
          </a:p>
          <a:p>
            <a:pPr eaLnBrk="1" hangingPunct="1"/>
            <a:r>
              <a:rPr lang="en-GB" altLang="ja-JP" i="1" smtClean="0">
                <a:ea typeface="ＭＳ Ｐ明朝" charset="-128"/>
              </a:rPr>
              <a:t>‘Gaa, gaa!’ </a:t>
            </a:r>
            <a:r>
              <a:rPr lang="en-GB" altLang="ja-JP" smtClean="0">
                <a:ea typeface="ＭＳ Ｐ明朝" charset="-128"/>
              </a:rPr>
              <a:t>(click)</a:t>
            </a:r>
          </a:p>
          <a:p>
            <a:pPr eaLnBrk="1" hangingPunct="1"/>
            <a:r>
              <a:rPr lang="en-GB" altLang="ja-JP" i="1" smtClean="0">
                <a:ea typeface="ＭＳ Ｐ明朝" charset="-128"/>
              </a:rPr>
              <a:t>Kamo wa tobimasu.</a:t>
            </a:r>
          </a:p>
          <a:p>
            <a:pPr eaLnBrk="1" hangingPunct="1"/>
            <a:endParaRPr lang="en-US" altLang="ja-JP" smtClean="0">
              <a:ea typeface="ＭＳ Ｐ明朝" charset="-128"/>
            </a:endParaRPr>
          </a:p>
          <a:p>
            <a:pPr eaLnBrk="1" hangingPunct="1"/>
            <a:r>
              <a:rPr lang="ja-JP" altLang="en-US" smtClean="0">
                <a:ea typeface="ＭＳ Ｐ明朝" charset="-128"/>
              </a:rPr>
              <a:t>「はい</a:t>
            </a:r>
            <a:r>
              <a:rPr lang="en-US" altLang="ja-JP" smtClean="0">
                <a:ea typeface="ＭＳ Ｐ明朝" charset="-128"/>
              </a:rPr>
              <a:t>!</a:t>
            </a:r>
            <a:r>
              <a:rPr lang="ja-JP" altLang="en-US" smtClean="0">
                <a:ea typeface="ＭＳ Ｐ明朝" charset="-128"/>
              </a:rPr>
              <a:t>」</a:t>
            </a:r>
          </a:p>
          <a:p>
            <a:pPr eaLnBrk="1" hangingPunct="1"/>
            <a:r>
              <a:rPr lang="ja-JP" altLang="en-US" smtClean="0">
                <a:ea typeface="ＭＳ Ｐ明朝" charset="-128"/>
              </a:rPr>
              <a:t>かもです。ちゃいろい かもです。</a:t>
            </a:r>
          </a:p>
          <a:p>
            <a:pPr eaLnBrk="1" hangingPunct="1"/>
            <a:r>
              <a:rPr lang="ja-JP" altLang="en-US" smtClean="0">
                <a:ea typeface="ＭＳ Ｐ明朝" charset="-128"/>
              </a:rPr>
              <a:t>「ガーガー</a:t>
            </a:r>
            <a:r>
              <a:rPr lang="en-US" altLang="ja-JP" smtClean="0">
                <a:ea typeface="ＭＳ Ｐ明朝" charset="-128"/>
              </a:rPr>
              <a:t>!</a:t>
            </a:r>
            <a:r>
              <a:rPr lang="ja-JP" altLang="en-US" smtClean="0">
                <a:ea typeface="ＭＳ Ｐ明朝" charset="-128"/>
              </a:rPr>
              <a:t>」</a:t>
            </a:r>
          </a:p>
          <a:p>
            <a:pPr eaLnBrk="1" hangingPunct="1"/>
            <a:r>
              <a:rPr lang="ja-JP" altLang="en-US" smtClean="0">
                <a:ea typeface="ＭＳ Ｐ明朝" charset="-128"/>
              </a:rPr>
              <a:t>かもは とびます。</a:t>
            </a:r>
          </a:p>
          <a:p>
            <a:pPr eaLnBrk="1" hangingPunct="1"/>
            <a:endParaRPr lang="ja-JP" altLang="en-US" smtClean="0">
              <a:ea typeface="ＭＳ Ｐ明朝" charset="-128"/>
            </a:endParaRPr>
          </a:p>
          <a:p>
            <a:pPr eaLnBrk="1" hangingPunct="1"/>
            <a:endParaRPr lang="ja-JP" altLang="en-GB" i="1" smtClean="0">
              <a:ea typeface="ＭＳ Ｐ明朝" charset="-128"/>
            </a:endParaRPr>
          </a:p>
          <a:p>
            <a:pPr eaLnBrk="1" hangingPunct="1"/>
            <a:r>
              <a:rPr lang="ja-JP" altLang="en-GB" i="1" smtClean="0">
                <a:ea typeface="ＭＳ Ｐ明朝" charset="-128"/>
              </a:rPr>
              <a:t>‘</a:t>
            </a:r>
            <a:r>
              <a:rPr lang="en-GB" altLang="ja-JP" i="1" smtClean="0">
                <a:ea typeface="ＭＳ Ｐ明朝" charset="-128"/>
              </a:rPr>
              <a:t>Yes!’</a:t>
            </a:r>
          </a:p>
          <a:p>
            <a:pPr eaLnBrk="1" hangingPunct="1"/>
            <a:r>
              <a:rPr lang="en-GB" altLang="ja-JP" i="1" smtClean="0">
                <a:ea typeface="ＭＳ Ｐ明朝" charset="-128"/>
              </a:rPr>
              <a:t>It’s a duck, a brown duck. </a:t>
            </a:r>
          </a:p>
          <a:p>
            <a:pPr eaLnBrk="1" hangingPunct="1"/>
            <a:r>
              <a:rPr lang="en-GB" altLang="ja-JP" i="1" smtClean="0">
                <a:ea typeface="ＭＳ Ｐ明朝" charset="-128"/>
              </a:rPr>
              <a:t>‘Quack, quack!’</a:t>
            </a:r>
          </a:p>
          <a:p>
            <a:pPr eaLnBrk="1" hangingPunct="1"/>
            <a:r>
              <a:rPr lang="en-GB" altLang="ja-JP" i="1" smtClean="0">
                <a:ea typeface="ＭＳ Ｐ明朝" charset="-128"/>
              </a:rPr>
              <a:t>The duck flies.</a:t>
            </a:r>
            <a:endParaRPr lang="en-US" altLang="ja-JP" i="1" smtClean="0">
              <a:ea typeface="ＭＳ Ｐ明朝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9D35CD-B780-45DE-8A65-46CE28E94DB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871538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9B2A86-504B-46A5-B9AC-61B6DFA6773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958125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B612EC-05B0-4A6B-9E4F-81FD8A238FF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096067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D0C575-2413-4EC4-8B6F-BA0E1E0422A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4926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83B32E-960B-4AB2-A321-BD851B6D28C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449222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B6C91C-4639-41DA-880B-F42D27DCB05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46970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3BF7F5-650C-418E-97FC-993BE38233D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975317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966D36-63E1-4DC8-8046-27C5384AE66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57812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233BE1-0B39-4CEA-9946-22259E0B723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26801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6250DA-F4C3-4D23-8AB8-5A7C20F8590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4507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CB9A59-4FD0-4F9C-936C-2D3CB128E37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53442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ea typeface="ＭＳ Ｐゴシック" pitchFamily="50" charset="-128"/>
              </a:defRPr>
            </a:lvl1pPr>
          </a:lstStyle>
          <a:p>
            <a:pPr>
              <a:defRPr/>
            </a:pPr>
            <a:fld id="{C95A813B-BD72-408C-BE9B-3A0167566D4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0.wav"/><Relationship Id="rId1" Type="http://schemas.microsoft.com/office/2007/relationships/media" Target="../media/media10.wav"/><Relationship Id="rId6" Type="http://schemas.openxmlformats.org/officeDocument/2006/relationships/image" Target="../media/image3.png"/><Relationship Id="rId5" Type="http://schemas.openxmlformats.org/officeDocument/2006/relationships/image" Target="../media/image15.png"/><Relationship Id="rId4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8.png"/><Relationship Id="rId2" Type="http://schemas.openxmlformats.org/officeDocument/2006/relationships/audio" Target="../media/media11.wav"/><Relationship Id="rId1" Type="http://schemas.microsoft.com/office/2007/relationships/media" Target="../media/media11.wav"/><Relationship Id="rId6" Type="http://schemas.openxmlformats.org/officeDocument/2006/relationships/image" Target="../media/image12.png"/><Relationship Id="rId5" Type="http://schemas.openxmlformats.org/officeDocument/2006/relationships/image" Target="../media/image16.png"/><Relationship Id="rId4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.png"/><Relationship Id="rId2" Type="http://schemas.openxmlformats.org/officeDocument/2006/relationships/audio" Target="../media/media12.wav"/><Relationship Id="rId1" Type="http://schemas.microsoft.com/office/2007/relationships/media" Target="../media/media12.wav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3.wav"/><Relationship Id="rId1" Type="http://schemas.microsoft.com/office/2007/relationships/media" Target="../media/media13.wav"/><Relationship Id="rId6" Type="http://schemas.openxmlformats.org/officeDocument/2006/relationships/image" Target="../media/image3.png"/><Relationship Id="rId5" Type="http://schemas.openxmlformats.org/officeDocument/2006/relationships/image" Target="../media/image19.png"/><Relationship Id="rId4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.png"/><Relationship Id="rId2" Type="http://schemas.openxmlformats.org/officeDocument/2006/relationships/audio" Target="../media/media14.wav"/><Relationship Id="rId1" Type="http://schemas.microsoft.com/office/2007/relationships/media" Target="../media/media14.wav"/><Relationship Id="rId6" Type="http://schemas.openxmlformats.org/officeDocument/2006/relationships/image" Target="../media/image20.png"/><Relationship Id="rId5" Type="http://schemas.openxmlformats.org/officeDocument/2006/relationships/audio" Target="../media/audio1.wav"/><Relationship Id="rId4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5.wav"/><Relationship Id="rId1" Type="http://schemas.microsoft.com/office/2007/relationships/media" Target="../media/media15.wav"/><Relationship Id="rId6" Type="http://schemas.openxmlformats.org/officeDocument/2006/relationships/image" Target="../media/image3.png"/><Relationship Id="rId5" Type="http://schemas.openxmlformats.org/officeDocument/2006/relationships/image" Target="../media/image21.png"/><Relationship Id="rId4" Type="http://schemas.openxmlformats.org/officeDocument/2006/relationships/notesSlide" Target="../notesSlides/notesSlide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6" Type="http://schemas.openxmlformats.org/officeDocument/2006/relationships/image" Target="../media/image3.png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.png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3.png"/><Relationship Id="rId5" Type="http://schemas.openxmlformats.org/officeDocument/2006/relationships/image" Target="../media/image7.pn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6" Type="http://schemas.openxmlformats.org/officeDocument/2006/relationships/image" Target="../media/image3.png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.png"/><Relationship Id="rId2" Type="http://schemas.openxmlformats.org/officeDocument/2006/relationships/audio" Target="../media/media6.wav"/><Relationship Id="rId1" Type="http://schemas.microsoft.com/office/2007/relationships/media" Target="../media/media6.wav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7.wav"/><Relationship Id="rId1" Type="http://schemas.microsoft.com/office/2007/relationships/media" Target="../media/media7.wav"/><Relationship Id="rId6" Type="http://schemas.openxmlformats.org/officeDocument/2006/relationships/image" Target="../media/image3.png"/><Relationship Id="rId5" Type="http://schemas.openxmlformats.org/officeDocument/2006/relationships/image" Target="../media/image11.png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.png"/><Relationship Id="rId2" Type="http://schemas.openxmlformats.org/officeDocument/2006/relationships/audio" Target="../media/media8.wav"/><Relationship Id="rId1" Type="http://schemas.microsoft.com/office/2007/relationships/media" Target="../media/media8.wav"/><Relationship Id="rId6" Type="http://schemas.openxmlformats.org/officeDocument/2006/relationships/image" Target="../media/image8.png"/><Relationship Id="rId5" Type="http://schemas.openxmlformats.org/officeDocument/2006/relationships/image" Target="../media/image12.png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.png"/><Relationship Id="rId2" Type="http://schemas.openxmlformats.org/officeDocument/2006/relationships/audio" Target="../media/media9.wav"/><Relationship Id="rId1" Type="http://schemas.microsoft.com/office/2007/relationships/media" Target="../media/media9.wav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476250"/>
            <a:ext cx="6408737" cy="124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1916113"/>
            <a:ext cx="2393950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Text Box 8"/>
          <p:cNvSpPr txBox="1">
            <a:spLocks noChangeArrowheads="1"/>
          </p:cNvSpPr>
          <p:nvPr/>
        </p:nvSpPr>
        <p:spPr bwMode="auto">
          <a:xfrm>
            <a:off x="611188" y="3068638"/>
            <a:ext cx="4608512" cy="1192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ja-JP"/>
          </a:p>
          <a:p>
            <a:pPr eaLnBrk="1" hangingPunct="1">
              <a:spcBef>
                <a:spcPct val="50000"/>
              </a:spcBef>
            </a:pPr>
            <a:endParaRPr lang="en-US" altLang="ja-JP"/>
          </a:p>
          <a:p>
            <a:pPr eaLnBrk="1" hangingPunct="1">
              <a:spcBef>
                <a:spcPct val="50000"/>
              </a:spcBef>
            </a:pPr>
            <a:endParaRPr lang="en-US" altLang="ja-JP"/>
          </a:p>
        </p:txBody>
      </p:sp>
      <p:sp>
        <p:nvSpPr>
          <p:cNvPr id="2053" name="Text Box 10"/>
          <p:cNvSpPr txBox="1">
            <a:spLocks noChangeArrowheads="1"/>
          </p:cNvSpPr>
          <p:nvPr/>
        </p:nvSpPr>
        <p:spPr bwMode="auto">
          <a:xfrm>
            <a:off x="179388" y="1700213"/>
            <a:ext cx="3816350" cy="779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ja-JP" i="1"/>
              <a:t>Ookii kabu</a:t>
            </a:r>
            <a:r>
              <a:rPr lang="en-US" altLang="ja-JP"/>
              <a:t>, The Enormous Turnip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ja-JP"/>
              <a:t>For JFL JSOW KS2 Unit 5</a:t>
            </a:r>
          </a:p>
        </p:txBody>
      </p:sp>
      <p:pic>
        <p:nvPicPr>
          <p:cNvPr id="2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7933921" y="796131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4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70138"/>
            <a:ext cx="7902575" cy="448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244408" y="5805264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110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4365625"/>
            <a:ext cx="2376488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4508500"/>
            <a:ext cx="2627313" cy="1795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76700"/>
            <a:ext cx="1606550" cy="227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803275" y="3284984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351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3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4292600"/>
            <a:ext cx="2505075" cy="222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4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84213" y="4437063"/>
            <a:ext cx="3779838" cy="201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244408" y="3284984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6" presetID="7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3000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1169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844675"/>
            <a:ext cx="8032750" cy="444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250238" y="5684838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827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3"/>
          <a:stretch>
            <a:fillRect/>
          </a:stretch>
        </p:blipFill>
        <p:spPr bwMode="auto">
          <a:xfrm rot="2775862">
            <a:off x="3906837" y="163513"/>
            <a:ext cx="3001963" cy="597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7862288" y="5013176"/>
            <a:ext cx="609600" cy="609600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7513704" y="6464369"/>
            <a:ext cx="130676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dirty="0" smtClean="0"/>
              <a:t>©</a:t>
            </a:r>
            <a:r>
              <a:rPr lang="ja-JP" altLang="en-US" sz="1200" dirty="0" smtClean="0"/>
              <a:t>　</a:t>
            </a:r>
            <a:r>
              <a:rPr lang="en-GB" altLang="ja-JP" sz="1200" dirty="0" smtClean="0"/>
              <a:t>Music </a:t>
            </a:r>
            <a:r>
              <a:rPr lang="en-GB" altLang="ja-JP" sz="1200" dirty="0"/>
              <a:t>is VFR</a:t>
            </a:r>
            <a:endParaRPr lang="ja-JP" altLang="en-US" sz="12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sndAc>
          <p:stSnd>
            <p:snd r:embed="rId5" name="Oneshot Pop22-1.wav"/>
          </p:stSnd>
        </p:sndAc>
      </p:transition>
    </mc:Choice>
    <mc:Fallback>
      <p:transition spd="slow">
        <p:sndAc>
          <p:stSnd>
            <p:snd r:embed="rId5" name="Oneshot Pop22-1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799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1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63" y="636588"/>
            <a:ext cx="9007475" cy="558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Text Box 11"/>
          <p:cNvSpPr txBox="1">
            <a:spLocks noChangeArrowheads="1"/>
          </p:cNvSpPr>
          <p:nvPr/>
        </p:nvSpPr>
        <p:spPr bwMode="auto">
          <a:xfrm>
            <a:off x="6048375" y="6491288"/>
            <a:ext cx="30956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ja-JP" sz="1200"/>
              <a:t>Illustrations Yoko Udagawa 2011 </a:t>
            </a:r>
          </a:p>
        </p:txBody>
      </p:sp>
      <p:pic>
        <p:nvPicPr>
          <p:cNvPr id="2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740352" y="599851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82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981075"/>
            <a:ext cx="2233613" cy="1795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11560" y="558924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5.92593E-6 C 0.03906 -0.03726 0.0783 -0.07453 0.1 -0.05115 C 0.1217 -0.02777 0.11285 0.12593 0.13073 0.14028 C 0.14861 0.15464 0.1875 0.02478 0.20764 0.03427 C 0.22778 0.04376 0.23229 0.18033 0.25121 0.19677 C 0.27014 0.2132 0.30035 0.11598 0.3217 0.13334 C 0.34305 0.1507 0.35955 0.28612 0.37934 0.30093 C 0.39913 0.31575 0.4217 0.20371 0.44097 0.22223 C 0.46024 0.24075 0.47274 0.39769 0.49462 0.41204 C 0.51667 0.4264 0.54913 0.28982 0.57292 0.30788 C 0.5967 0.32593 0.61458 0.50487 0.63715 0.51968 C 0.65972 0.5345 0.68385 0.38542 0.70885 0.39677 C 0.73385 0.40811 0.7651 0.56343 0.78715 0.5882 C 0.80903 0.61297 0.825 0.57917 0.84097 0.54538 " pathEditMode="relative" ptsTypes="aaaaaaaaaaaaaA">
                                      <p:cBhvr>
                                        <p:cTn id="23" dur="5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6"/>
          <p:cNvSpPr txBox="1">
            <a:spLocks noChangeArrowheads="1"/>
          </p:cNvSpPr>
          <p:nvPr/>
        </p:nvSpPr>
        <p:spPr bwMode="auto">
          <a:xfrm>
            <a:off x="5292725" y="2565400"/>
            <a:ext cx="1223963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ja-JP" sz="8000">
                <a:solidFill>
                  <a:srgbClr val="0066FF"/>
                </a:solidFill>
              </a:rPr>
              <a:t>?</a:t>
            </a:r>
          </a:p>
        </p:txBody>
      </p:sp>
      <p:pic>
        <p:nvPicPr>
          <p:cNvPr id="4099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3789363"/>
            <a:ext cx="1968500" cy="192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6675" y="476250"/>
            <a:ext cx="3379788" cy="521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7308304" y="4142581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2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6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1844675"/>
            <a:ext cx="7596187" cy="398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740352" y="5526088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046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573463"/>
            <a:ext cx="1606550" cy="227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22325" y="234888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7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37063"/>
            <a:ext cx="3059113" cy="187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3188" y="4437063"/>
            <a:ext cx="2690812" cy="181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100392" y="281940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" dur="1260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3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225" y="1001713"/>
            <a:ext cx="8847138" cy="485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524328" y="5373216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140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4365625"/>
            <a:ext cx="2627312" cy="1795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4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3933825"/>
            <a:ext cx="1606550" cy="227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379413" y="3195851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311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1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3716338"/>
            <a:ext cx="3435350" cy="259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3429000"/>
            <a:ext cx="4398962" cy="303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172400" y="2564904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77556E-17 L -0.85434 -0.51458 " pathEditMode="relative" ptsTypes="AA">
                                      <p:cBhvr>
                                        <p:cTn id="17" dur="2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1095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2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715</TotalTime>
  <Words>592</Words>
  <Application>Microsoft Office PowerPoint</Application>
  <PresentationFormat>画面に合わせる (4:3)</PresentationFormat>
  <Paragraphs>145</Paragraphs>
  <Slides>15</Slides>
  <Notes>15</Notes>
  <HiddenSlides>0</HiddenSlides>
  <MMClips>15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15</vt:i4>
      </vt:variant>
    </vt:vector>
  </HeadingPairs>
  <TitlesOfParts>
    <vt:vector size="16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The Japan Foundation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yoko</dc:creator>
  <cp:lastModifiedBy>Seiji Fukushima</cp:lastModifiedBy>
  <cp:revision>22</cp:revision>
  <dcterms:created xsi:type="dcterms:W3CDTF">2010-09-30T11:16:17Z</dcterms:created>
  <dcterms:modified xsi:type="dcterms:W3CDTF">2014-07-31T13:52:51Z</dcterms:modified>
</cp:coreProperties>
</file>